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5941-6F28-4505-8E4C-0F087D8FFD2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0F3-C0C1-4B66-9E32-449A02545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5941-6F28-4505-8E4C-0F087D8FFD2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0F3-C0C1-4B66-9E32-449A02545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5941-6F28-4505-8E4C-0F087D8FFD2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0F3-C0C1-4B66-9E32-449A02545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5941-6F28-4505-8E4C-0F087D8FFD2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0F3-C0C1-4B66-9E32-449A02545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5941-6F28-4505-8E4C-0F087D8FFD2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0F3-C0C1-4B66-9E32-449A02545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5941-6F28-4505-8E4C-0F087D8FFD2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0F3-C0C1-4B66-9E32-449A02545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5941-6F28-4505-8E4C-0F087D8FFD2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0F3-C0C1-4B66-9E32-449A02545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5941-6F28-4505-8E4C-0F087D8FFD2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0F3-C0C1-4B66-9E32-449A02545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5941-6F28-4505-8E4C-0F087D8FFD2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0F3-C0C1-4B66-9E32-449A02545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5941-6F28-4505-8E4C-0F087D8FFD2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0F3-C0C1-4B66-9E32-449A02545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5941-6F28-4505-8E4C-0F087D8FFD2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0F3-C0C1-4B66-9E32-449A02545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5941-6F28-4505-8E4C-0F087D8FFD22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1E0F3-C0C1-4B66-9E32-449A02545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Мои_документы\Невский_киноурок\невский_фото.jpg"/>
          <p:cNvPicPr/>
          <p:nvPr/>
        </p:nvPicPr>
        <p:blipFill>
          <a:blip r:embed="rId2" cstate="print">
            <a:lum bright="30000" contrast="30000"/>
          </a:blip>
          <a:srcRect/>
          <a:stretch>
            <a:fillRect/>
          </a:stretch>
        </p:blipFill>
        <p:spPr bwMode="auto">
          <a:xfrm>
            <a:off x="785786" y="1000108"/>
            <a:ext cx="2714644" cy="205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1538" y="214290"/>
            <a:ext cx="75009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Внеклассное занятие</a:t>
            </a:r>
          </a:p>
          <a:p>
            <a:pPr algn="ctr"/>
            <a:r>
              <a:rPr lang="ru-RU" dirty="0" smtClean="0"/>
              <a:t>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«Александр Невский –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з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ащитник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З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емли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Р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усской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!»</a:t>
            </a: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D:\Мои_документы\Невский_киноурок\Невски1_1.jpg"/>
          <p:cNvPicPr/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5143504" y="1071546"/>
            <a:ext cx="3429024" cy="251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86182" y="150017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3 класс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D:\Мои_документы\Невский_киноурок\Невский_2.jpg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3571868" y="3786190"/>
            <a:ext cx="1905000" cy="253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Мои_документы\Невский_киноурок\дети (6).jpg"/>
          <p:cNvPicPr/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>
            <a:off x="785786" y="3286124"/>
            <a:ext cx="2286016" cy="306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Мои_документы\Невский_киноурок\дети (9).jpg"/>
          <p:cNvPicPr/>
          <p:nvPr/>
        </p:nvPicPr>
        <p:blipFill>
          <a:blip r:embed="rId6" cstate="print">
            <a:lum bright="10000" contrast="10000"/>
          </a:blip>
          <a:srcRect l="21739" t="10316"/>
          <a:stretch>
            <a:fillRect/>
          </a:stretch>
        </p:blipFill>
        <p:spPr bwMode="auto">
          <a:xfrm>
            <a:off x="6357950" y="3857628"/>
            <a:ext cx="1777370" cy="248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42852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Наше героическое прошлое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ТРУЖЕНИЦЫ ТЫЛА НАШЕГО ПОСЕЛКА «Победа»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D:\Мои_документы\фото\сотовый_2018 ЛЕТО\Camera\IMG_20180509_092010.jpg"/>
          <p:cNvPicPr/>
          <p:nvPr/>
        </p:nvPicPr>
        <p:blipFill>
          <a:blip r:embed="rId2" cstate="print"/>
          <a:srcRect l="14703" t="19024" r="46689" b="20875"/>
          <a:stretch>
            <a:fillRect/>
          </a:stretch>
        </p:blipFill>
        <p:spPr bwMode="auto">
          <a:xfrm>
            <a:off x="357158" y="428604"/>
            <a:ext cx="1310640" cy="272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8EI4WUCAN15U1RCATYNAKICAQC8HGFCASBU1FGCAI5364JCA9MC755CAQVQZ43CAO2CN4CCA77X85RCAZ2IAHHCAAX8YH3CATWOWWBCAP2KAN5CASDTTDNCA16IPCDCA1DIKNXCAPB2LCNCA4LBHR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000108"/>
            <a:ext cx="46799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BK1MCBCAMT6NIXCAFYE29XCAAX2QQVCADQ9DZFCAXDVYAACAR4HE4ZCA84CN0OCAJZL52PCAS3XEKLCA7MTBBUCAGZX1ERCAIJ94ZGCAERLT92CAH014N5CA5XW3S0CAZEA5R0CAK987VKCAAWGNUP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429000"/>
            <a:ext cx="152558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QDFMQCA8PAF12CA36339DCA4F6XZ7CAUP1HTKCADN2S7NCAL49AZSCA5LOG41CARCHJP2CA70RHA9CAZRSAMPCACVDD8UCA0Q934TCAOF0T6TCA6A2IG1CA5Y9GFXCANPJ52JCAZZA2V1CAHW230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714752"/>
            <a:ext cx="14906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2X58XCAEPLXBCCAB526XOCA2LT47UCASIYQBDCAGZ1P1MCA2PWWKOCAEHJNSBCAO2X0STCA2HQJRNCAN03MCDCATEWGHNCAUNKH2TCAF3VJARCAPKAXUHCANQ957HCA0BY1KDCAA96M76CAU2DWKU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786190"/>
            <a:ext cx="1500198" cy="223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MPQ6HHCAEVEAT3CA5AWF2ICA97470GCABU6J6OCASFFWBKCAOIP11BCA9GHFGZCAL9O62JCA644I74CANFMQUJCA0PSPGFCADMTMTECAK4NBBICADTXRB8CAWCQ4V2CATXAEO6CA0TBCFPCAZDMM7O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3500438"/>
            <a:ext cx="16414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Конкурс «</a:t>
            </a:r>
            <a:r>
              <a:rPr lang="ru-RU" sz="2400" b="1" dirty="0" err="1" smtClean="0">
                <a:solidFill>
                  <a:srgbClr val="7030A0"/>
                </a:solidFill>
              </a:rPr>
              <a:t>Аты</a:t>
            </a:r>
            <a:r>
              <a:rPr lang="ru-RU" sz="2400" b="1" dirty="0" smtClean="0">
                <a:solidFill>
                  <a:srgbClr val="7030A0"/>
                </a:solidFill>
              </a:rPr>
              <a:t> – баты, шли солдаты…»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D:\Мои_документы\Невский_киноурок\мои школьники (123).jpg"/>
          <p:cNvPicPr/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-2071734" y="2000240"/>
            <a:ext cx="1785950" cy="267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Мои_документы\Невский_киноурок\грамота 2 место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642918"/>
            <a:ext cx="3929090" cy="273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ои_документы\Невский_киноурок\девочки Грамот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86190"/>
            <a:ext cx="3531877" cy="275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>
            <a:lum contrast="20000"/>
          </a:blip>
          <a:srcRect l="22370" t="4100" r="33276" b="12984"/>
          <a:stretch>
            <a:fillRect/>
          </a:stretch>
        </p:blipFill>
        <p:spPr bwMode="auto">
          <a:xfrm>
            <a:off x="714348" y="642918"/>
            <a:ext cx="2357454" cy="241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print">
            <a:lum contrast="30000"/>
          </a:blip>
          <a:srcRect l="23138" t="4328" r="33533" b="12756"/>
          <a:stretch>
            <a:fillRect/>
          </a:stretch>
        </p:blipFill>
        <p:spPr bwMode="auto">
          <a:xfrm>
            <a:off x="1285852" y="3714752"/>
            <a:ext cx="2571750" cy="277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ои_документы\Конкурс о войне\Дускалиев_фото.jpg"/>
          <p:cNvPicPr/>
          <p:nvPr/>
        </p:nvPicPr>
        <p:blipFill>
          <a:blip r:embed="rId2"/>
          <a:srcRect l="10513" t="14725" r="17502" b="18919"/>
          <a:stretch>
            <a:fillRect/>
          </a:stretch>
        </p:blipFill>
        <p:spPr bwMode="auto">
          <a:xfrm>
            <a:off x="500034" y="1785926"/>
            <a:ext cx="3525217" cy="457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Мои_документы\сталинградская битва_для ролика\девочки у доски.jpg"/>
          <p:cNvPicPr/>
          <p:nvPr/>
        </p:nvPicPr>
        <p:blipFill>
          <a:blip r:embed="rId3" cstate="print"/>
          <a:srcRect t="30256" b="31111"/>
          <a:stretch>
            <a:fillRect/>
          </a:stretch>
        </p:blipFill>
        <p:spPr bwMode="auto">
          <a:xfrm>
            <a:off x="3857620" y="214290"/>
            <a:ext cx="4894771" cy="141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Мои_документы\Аделина\мои школьники (144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714488"/>
            <a:ext cx="19240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ои_документы\Аня Сарана\в начало.jpg"/>
          <p:cNvPicPr/>
          <p:nvPr/>
        </p:nvPicPr>
        <p:blipFill>
          <a:blip r:embed="rId5">
            <a:lum contrast="40000"/>
          </a:blip>
          <a:srcRect/>
          <a:stretch>
            <a:fillRect/>
          </a:stretch>
        </p:blipFill>
        <p:spPr bwMode="auto">
          <a:xfrm>
            <a:off x="6929454" y="2500306"/>
            <a:ext cx="1710690" cy="253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ои_документы\Невский_киноурок\мои школьники (123).jpg"/>
          <p:cNvPicPr/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4929190" y="4500570"/>
            <a:ext cx="14573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21429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Наше будущее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2021-04-28T13:32:01Z</dcterms:created>
  <dcterms:modified xsi:type="dcterms:W3CDTF">2021-04-28T14:51:04Z</dcterms:modified>
</cp:coreProperties>
</file>